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56" r:id="rId2"/>
    <p:sldId id="260" r:id="rId3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169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91B97B-B646-48B1-B059-45049A8CAE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2117" y="6536480"/>
            <a:ext cx="2092497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s-AR" dirty="0"/>
              <a:t>18/03/2018</a:t>
            </a:r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1EB1C1-848F-452A-BE5B-95283D8B2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958509" y="6520694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AR" dirty="0"/>
              <a:t>“X CONGRESO DE INGENIERÍA PORTUARIA”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C3A653-E8D8-43A7-AF60-7B6D6541F0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B666B-6481-444A-A6F6-E123D76A3333}" type="slidenum">
              <a:rPr lang="es-AR" smtClean="0"/>
              <a:t>‹Nº›</a:t>
            </a:fld>
            <a:endParaRPr lang="es-AR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BC87E94-0642-4FF8-A7FB-BFD075D487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246" y="6354097"/>
            <a:ext cx="1296088" cy="503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6911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5541F-B7EF-4177-88C9-6A39EA357783}" type="datetimeFigureOut">
              <a:rPr lang="es-AR" smtClean="0"/>
              <a:t>02/02/2018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74D6F-C0C4-4DF7-83D7-2FA72FFD9B5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251672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DC050-94EA-4539-8A2D-E13F820FFF6B}" type="datetime1">
              <a:rPr lang="es-AR" smtClean="0"/>
              <a:t>02/02/2018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673EF9B-9A81-4F19-83AF-AD84C1AFA20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44388" y="6101575"/>
            <a:ext cx="1530229" cy="74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69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4657-49A4-4DD5-848B-D8FC72697B5F}" type="datetime1">
              <a:rPr lang="es-AR" smtClean="0"/>
              <a:t>02/02/2018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574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C153F-9971-4EB3-A3B4-C89807ED46A4}" type="datetime1">
              <a:rPr lang="es-AR" smtClean="0"/>
              <a:t>02/02/2018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65224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3A12-28B4-42E5-B757-DB91B946EA5B}" type="datetime1">
              <a:rPr lang="es-AR" smtClean="0"/>
              <a:t>02/02/2018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9001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B9FE5-D3E4-4923-A0D5-56B6D139D209}" type="datetime1">
              <a:rPr lang="es-AR" smtClean="0"/>
              <a:t>02/02/2018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058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CA887-16EF-45B0-8560-D66C65816B94}" type="datetime1">
              <a:rPr lang="es-AR" smtClean="0"/>
              <a:t>02/02/2018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31276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EECA-9529-43D4-8028-CE6A15222F41}" type="datetime1">
              <a:rPr lang="es-AR" smtClean="0"/>
              <a:t>02/02/2018</a:t>
            </a:fld>
            <a:endParaRPr lang="es-A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982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9084F-B1F4-4298-B093-3626BB18C74A}" type="datetime1">
              <a:rPr lang="es-AR" smtClean="0"/>
              <a:t>02/02/2018</a:t>
            </a:fld>
            <a:endParaRPr lang="es-A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545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B078D-E357-4E39-B8B5-8489374808AA}" type="datetime1">
              <a:rPr lang="es-AR" smtClean="0"/>
              <a:t>02/02/2018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6285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0E8A-E576-4F1F-A9CB-895684D7C451}" type="datetime1">
              <a:rPr lang="es-AR" smtClean="0"/>
              <a:t>02/02/2018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4070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ACACE-5431-4D23-841B-89B0ED614484}" type="datetime1">
              <a:rPr lang="es-AR" smtClean="0"/>
              <a:t>02/02/2018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5480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0771EC6-4FC2-4650-90D9-BD7C91735DA4}" type="datetime1">
              <a:rPr lang="es-AR" smtClean="0"/>
              <a:t>02/02/2018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s-AR"/>
              <a:t>"X CONGRESO ARGENTINO DE INGENIERÍA PORTUARIA"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053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accent1"/>
                </a:solidFill>
              </a:defRPr>
            </a:lvl1pPr>
          </a:lstStyle>
          <a:p>
            <a:fld id="{A2206C9A-99D3-44C3-B328-DA957730C402}" type="slidenum">
              <a:rPr lang="es-AR" smtClean="0"/>
              <a:pPr/>
              <a:t>‹Nº›</a:t>
            </a:fld>
            <a:endParaRPr lang="es-AR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2568CFC-2732-4770-A537-B19208FE9AA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4388" y="6101055"/>
            <a:ext cx="1530926" cy="746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411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2C6BFF-86BB-4381-934C-92B0AFB9C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400" dirty="0"/>
              <a:t>Titulo de la Presentación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C1F30B7-F797-4389-95A6-A06B309D54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Nombre del Primer Autor y Presentador</a:t>
            </a:r>
          </a:p>
          <a:p>
            <a:r>
              <a:rPr lang="es-AR" dirty="0"/>
              <a:t>Nombre de Co-Autores (Opcional)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2D36158-C1AF-48E6-A7F7-70725C503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4764" y="1016875"/>
            <a:ext cx="7082471" cy="1688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0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F7171CB5-BCFF-464D-A999-5493D819C7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8A72EDB3-F77A-4157-B18F-573DE269E2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B272E6-A2C7-408D-AE0C-CE23CD79E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3A12-28B4-42E5-B757-DB91B946EA5B}" type="datetime1">
              <a:rPr lang="es-AR" smtClean="0"/>
              <a:t>02/02/2018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674EAF-361F-4F3A-B5FD-46E5FE68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/>
              <a:t>"X CONGRESO ARGENTINO DE INGENIERÍA PORTUARIA"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CA0461-8F06-421D-8454-1EEB5F88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06C9A-99D3-44C3-B328-DA957730C402}" type="slidenum">
              <a:rPr lang="es-AR" smtClean="0"/>
              <a:pPr/>
              <a:t>2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52286401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26</Words>
  <Application>Microsoft Office PowerPoint</Application>
  <PresentationFormat>Panorámica</PresentationFormat>
  <Paragraphs>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Corbel</vt:lpstr>
      <vt:lpstr>Wingdings 2</vt:lpstr>
      <vt:lpstr>Marco</vt:lpstr>
      <vt:lpstr>Titulo de la Presentación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de la Presentación</dc:title>
  <dc:creator>Manuel Aquino</dc:creator>
  <cp:lastModifiedBy>Manuel Aquino</cp:lastModifiedBy>
  <cp:revision>13</cp:revision>
  <cp:lastPrinted>2018-01-31T18:54:47Z</cp:lastPrinted>
  <dcterms:created xsi:type="dcterms:W3CDTF">2018-01-29T19:46:41Z</dcterms:created>
  <dcterms:modified xsi:type="dcterms:W3CDTF">2018-02-02T15:04:24Z</dcterms:modified>
</cp:coreProperties>
</file>